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 L V N SUDHEER TELLAKULA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21HU1A4253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513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UPPUTURI LAXMIKANTHAIAH</cp:lastModifiedBy>
  <cp:revision>3</cp:revision>
  <dcterms:created xsi:type="dcterms:W3CDTF">2024-07-27T06:22:16Z</dcterms:created>
  <dcterms:modified xsi:type="dcterms:W3CDTF">2024-07-29T10:17:31Z</dcterms:modified>
</cp:coreProperties>
</file>